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43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6281-2444-D146-B143-8F5FF84D7C11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6BCC-4973-7A45-8D1D-6B70E11A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4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5841-5008-F643-AEDD-4F60DDF03080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B2E0-DC93-5F4A-BDF2-78C35AD0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B2E0-DC93-5F4A-BDF2-78C35AD00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482" y="4601905"/>
            <a:ext cx="4038600" cy="933450"/>
          </a:xfrm>
        </p:spPr>
        <p:txBody>
          <a:bodyPr/>
          <a:lstStyle/>
          <a:p>
            <a:r>
              <a:rPr lang="en-US" dirty="0" smtClean="0"/>
              <a:t>Mi </a:t>
            </a:r>
            <a:r>
              <a:rPr lang="en-US" dirty="0" err="1" smtClean="0"/>
              <a:t>Ni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ñez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1482" y="5188322"/>
            <a:ext cx="4038600" cy="748553"/>
          </a:xfrm>
        </p:spPr>
        <p:txBody>
          <a:bodyPr/>
          <a:lstStyle/>
          <a:p>
            <a:r>
              <a:rPr lang="en-US" dirty="0" smtClean="0"/>
              <a:t>Celeste Lowman</a:t>
            </a:r>
            <a:endParaRPr lang="en-US" dirty="0"/>
          </a:p>
        </p:txBody>
      </p:sp>
      <p:pic>
        <p:nvPicPr>
          <p:cNvPr id="4" name="Picture 3" descr="SCAN0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>
          <a:xfrm>
            <a:off x="1189024" y="504392"/>
            <a:ext cx="2661792" cy="3554705"/>
          </a:xfrm>
          <a:prstGeom prst="rect">
            <a:avLst/>
          </a:prstGeom>
        </p:spPr>
      </p:pic>
      <p:pic>
        <p:nvPicPr>
          <p:cNvPr id="5" name="Picture 4" descr="SCAN000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b="13541"/>
          <a:stretch/>
        </p:blipFill>
        <p:spPr>
          <a:xfrm>
            <a:off x="6897354" y="689009"/>
            <a:ext cx="1847265" cy="1391527"/>
          </a:xfrm>
          <a:prstGeom prst="rect">
            <a:avLst/>
          </a:prstGeom>
        </p:spPr>
      </p:pic>
      <p:pic>
        <p:nvPicPr>
          <p:cNvPr id="6" name="Picture 5" descr="SCAN00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1" y="2650260"/>
            <a:ext cx="2096754" cy="15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683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un </a:t>
            </a:r>
            <a:r>
              <a:rPr lang="en-US" dirty="0" err="1"/>
              <a:t>perro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era un </a:t>
            </a:r>
            <a:r>
              <a:rPr lang="en-US" dirty="0" err="1"/>
              <a:t>niña</a:t>
            </a:r>
            <a:r>
              <a:rPr lang="en-US" dirty="0"/>
              <a:t> y se </a:t>
            </a:r>
            <a:r>
              <a:rPr lang="en-US" dirty="0" err="1"/>
              <a:t>llamaba</a:t>
            </a:r>
            <a:r>
              <a:rPr lang="en-US" dirty="0"/>
              <a:t> Monet.</a:t>
            </a:r>
          </a:p>
        </p:txBody>
      </p:sp>
      <p:pic>
        <p:nvPicPr>
          <p:cNvPr id="8" name="Picture Placeholder 7" descr="SCAN0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6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Mi </a:t>
            </a:r>
            <a:r>
              <a:rPr lang="en-US" dirty="0" err="1"/>
              <a:t>perro</a:t>
            </a:r>
            <a:r>
              <a:rPr lang="en-US" dirty="0"/>
              <a:t>, Monet,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de Monet </a:t>
            </a:r>
            <a:r>
              <a:rPr lang="en-US" dirty="0" err="1"/>
              <a:t>murió</a:t>
            </a:r>
            <a:r>
              <a:rPr lang="en-US" dirty="0"/>
              <a:t>,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Ella era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obediente</a:t>
            </a:r>
            <a:r>
              <a:rPr lang="en-US" dirty="0"/>
              <a:t> y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educada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9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, me </a:t>
            </a:r>
            <a:r>
              <a:rPr lang="en-US" dirty="0" err="1"/>
              <a:t>gustó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CAN0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</a:t>
            </a:r>
            <a:r>
              <a:rPr lang="en-US" dirty="0" err="1"/>
              <a:t>fui</a:t>
            </a:r>
            <a:r>
              <a:rPr lang="en-US" dirty="0"/>
              <a:t> a St. John y Anne Princess. </a:t>
            </a:r>
            <a:r>
              <a:rPr lang="en-US" dirty="0" err="1"/>
              <a:t>Tanto</a:t>
            </a:r>
            <a:r>
              <a:rPr lang="en-US" dirty="0"/>
              <a:t> en la </a:t>
            </a:r>
            <a:r>
              <a:rPr lang="en-US" dirty="0" err="1"/>
              <a:t>escuela</a:t>
            </a:r>
            <a:r>
              <a:rPr lang="en-US" dirty="0"/>
              <a:t>, me </a:t>
            </a:r>
            <a:r>
              <a:rPr lang="en-US" dirty="0" err="1"/>
              <a:t>gustó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era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simpático</a:t>
            </a:r>
            <a:r>
              <a:rPr lang="en-US" dirty="0"/>
              <a:t>. 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y </a:t>
            </a:r>
            <a:r>
              <a:rPr lang="en-US" dirty="0" err="1"/>
              <a:t>estaba</a:t>
            </a:r>
            <a:r>
              <a:rPr lang="en-US" dirty="0"/>
              <a:t> en la </a:t>
            </a:r>
            <a:r>
              <a:rPr lang="en-US" dirty="0" err="1"/>
              <a:t>guardería</a:t>
            </a:r>
            <a:r>
              <a:rPr lang="en-US" dirty="0"/>
              <a:t>. 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soy </a:t>
            </a:r>
            <a:r>
              <a:rPr lang="en-US" dirty="0" err="1"/>
              <a:t>yo</a:t>
            </a:r>
            <a:r>
              <a:rPr lang="en-US" dirty="0"/>
              <a:t>, mi </a:t>
            </a:r>
            <a:r>
              <a:rPr lang="en-US" dirty="0" err="1"/>
              <a:t>amiga</a:t>
            </a:r>
            <a:r>
              <a:rPr lang="en-US" dirty="0"/>
              <a:t>, Emily, Gabriela, Cady, y Catalina.</a:t>
            </a:r>
          </a:p>
        </p:txBody>
      </p:sp>
    </p:spTree>
    <p:extLst>
      <p:ext uri="{BB962C8B-B14F-4D97-AF65-F5344CB8AC3E}">
        <p14:creationId xmlns:p14="http://schemas.microsoft.com/office/powerpoint/2010/main" val="95647638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favorito</a:t>
            </a:r>
            <a:r>
              <a:rPr lang="en-US" dirty="0"/>
              <a:t> de </a:t>
            </a:r>
            <a:r>
              <a:rPr lang="en-US" dirty="0" err="1"/>
              <a:t>televisión</a:t>
            </a:r>
            <a:r>
              <a:rPr lang="en-US" dirty="0"/>
              <a:t> era </a:t>
            </a:r>
            <a:r>
              <a:rPr lang="en-US" dirty="0" err="1"/>
              <a:t>Caillou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Caillou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7496"/>
          <a:stretch>
            <a:fillRect/>
          </a:stretch>
        </p:blipFill>
        <p:spPr>
          <a:xfrm>
            <a:off x="506505" y="518630"/>
            <a:ext cx="5948132" cy="37099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niña</a:t>
            </a:r>
            <a:r>
              <a:rPr lang="en-US" dirty="0"/>
              <a:t>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Caillou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pensé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el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relacionado</a:t>
            </a:r>
            <a:r>
              <a:rPr lang="en-US" dirty="0"/>
              <a:t> con mi </a:t>
            </a:r>
            <a:r>
              <a:rPr lang="en-US" dirty="0" err="1"/>
              <a:t>vida</a:t>
            </a:r>
            <a:r>
              <a:rPr lang="en-US" dirty="0"/>
              <a:t>. </a:t>
            </a:r>
            <a:r>
              <a:rPr lang="en-US" dirty="0" err="1"/>
              <a:t>Además</a:t>
            </a:r>
            <a:r>
              <a:rPr lang="en-US" dirty="0"/>
              <a:t>,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era un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2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 era Wizards of Waverly Place.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66" b="89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, mi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favorito</a:t>
            </a:r>
            <a:r>
              <a:rPr lang="en-US" dirty="0"/>
              <a:t> era Wizards of Waverly Place.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me </a:t>
            </a:r>
            <a:r>
              <a:rPr lang="en-US" dirty="0" err="1"/>
              <a:t>gustaba</a:t>
            </a:r>
            <a:r>
              <a:rPr lang="en-US" dirty="0"/>
              <a:t> la idea </a:t>
            </a:r>
            <a:r>
              <a:rPr lang="en-US" dirty="0" err="1"/>
              <a:t>detrás</a:t>
            </a:r>
            <a:r>
              <a:rPr lang="en-US" dirty="0"/>
              <a:t> de </a:t>
            </a:r>
            <a:r>
              <a:rPr lang="en-US" dirty="0" err="1"/>
              <a:t>él</a:t>
            </a:r>
            <a:r>
              <a:rPr lang="en-US" dirty="0"/>
              <a:t> y me </a:t>
            </a:r>
            <a:r>
              <a:rPr lang="en-US" dirty="0" err="1"/>
              <a:t>gustaba</a:t>
            </a:r>
            <a:r>
              <a:rPr lang="en-US" dirty="0"/>
              <a:t> los </a:t>
            </a:r>
            <a:r>
              <a:rPr lang="en-US" dirty="0" err="1"/>
              <a:t>actores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5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 </a:t>
            </a:r>
            <a:r>
              <a:rPr lang="en-US" dirty="0" err="1"/>
              <a:t>favorito</a:t>
            </a:r>
            <a:r>
              <a:rPr lang="en-US" dirty="0"/>
              <a:t> era la </a:t>
            </a:r>
            <a:r>
              <a:rPr lang="en-US" dirty="0" err="1"/>
              <a:t>celebración</a:t>
            </a:r>
            <a:r>
              <a:rPr lang="en-US" dirty="0"/>
              <a:t> de </a:t>
            </a:r>
            <a:r>
              <a:rPr lang="en-US" dirty="0" err="1"/>
              <a:t>Navidad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CAN0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00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Cuando</a:t>
            </a:r>
            <a:r>
              <a:rPr lang="en-US" dirty="0"/>
              <a:t> era </a:t>
            </a:r>
            <a:r>
              <a:rPr lang="en-US" dirty="0" err="1"/>
              <a:t>niña</a:t>
            </a:r>
            <a:r>
              <a:rPr lang="en-US" dirty="0"/>
              <a:t>, me </a:t>
            </a:r>
            <a:r>
              <a:rPr lang="en-US" dirty="0" err="1"/>
              <a:t>encantaba</a:t>
            </a:r>
            <a:r>
              <a:rPr lang="en-US" dirty="0"/>
              <a:t> la </a:t>
            </a:r>
            <a:r>
              <a:rPr lang="en-US" dirty="0" err="1"/>
              <a:t>Navidad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me </a:t>
            </a:r>
            <a:r>
              <a:rPr lang="en-US" dirty="0" err="1"/>
              <a:t>encantaba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regalos</a:t>
            </a:r>
            <a:r>
              <a:rPr lang="en-US" dirty="0"/>
              <a:t> y </a:t>
            </a:r>
            <a:r>
              <a:rPr lang="en-US" dirty="0" err="1"/>
              <a:t>celebrar</a:t>
            </a:r>
            <a:r>
              <a:rPr lang="en-US" dirty="0"/>
              <a:t> a </a:t>
            </a:r>
            <a:r>
              <a:rPr lang="en-US" dirty="0" err="1"/>
              <a:t>Jesús</a:t>
            </a:r>
            <a:r>
              <a:rPr lang="en-US" dirty="0"/>
              <a:t>. </a:t>
            </a:r>
            <a:r>
              <a:rPr lang="en-US" dirty="0" err="1"/>
              <a:t>Navidad</a:t>
            </a:r>
            <a:r>
              <a:rPr lang="en-US" dirty="0"/>
              <a:t> 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mi </a:t>
            </a:r>
            <a:r>
              <a:rPr lang="en-US" dirty="0" err="1"/>
              <a:t>celebración</a:t>
            </a:r>
            <a:r>
              <a:rPr lang="en-US" dirty="0"/>
              <a:t> </a:t>
            </a:r>
            <a:r>
              <a:rPr lang="en-US" dirty="0" err="1"/>
              <a:t>favorita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8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Cuando</a:t>
            </a:r>
            <a:r>
              <a:rPr lang="en-US" dirty="0"/>
              <a:t> era </a:t>
            </a:r>
            <a:r>
              <a:rPr lang="en-US" dirty="0" err="1"/>
              <a:t>niña</a:t>
            </a:r>
            <a:r>
              <a:rPr lang="en-US" dirty="0"/>
              <a:t>, mi </a:t>
            </a:r>
            <a:r>
              <a:rPr lang="en-US" dirty="0" err="1"/>
              <a:t>favorito</a:t>
            </a:r>
            <a:r>
              <a:rPr lang="en-US" dirty="0"/>
              <a:t> de </a:t>
            </a:r>
            <a:r>
              <a:rPr lang="en-US" dirty="0" err="1"/>
              <a:t>vacaciones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San Lucas, México.</a:t>
            </a:r>
          </a:p>
        </p:txBody>
      </p:sp>
      <p:pic>
        <p:nvPicPr>
          <p:cNvPr id="5" name="Picture Placeholder 4" descr="SCAN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105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Me </a:t>
            </a:r>
            <a:r>
              <a:rPr lang="en-US" dirty="0" err="1"/>
              <a:t>encantaba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México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fuimos</a:t>
            </a:r>
            <a:r>
              <a:rPr lang="en-US" dirty="0"/>
              <a:t> </a:t>
            </a:r>
            <a:r>
              <a:rPr lang="en-US" dirty="0" err="1"/>
              <a:t>allí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al </a:t>
            </a:r>
            <a:r>
              <a:rPr lang="en-US" dirty="0" err="1"/>
              <a:t>año</a:t>
            </a:r>
            <a:r>
              <a:rPr lang="en-US" dirty="0"/>
              <a:t> y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conocía</a:t>
            </a:r>
            <a:r>
              <a:rPr lang="en-US" dirty="0"/>
              <a:t> a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allí</a:t>
            </a:r>
            <a:r>
              <a:rPr lang="en-US" dirty="0"/>
              <a:t>. </a:t>
            </a:r>
            <a:r>
              <a:rPr lang="en-US" dirty="0" err="1"/>
              <a:t>También</a:t>
            </a:r>
            <a:r>
              <a:rPr lang="en-US" dirty="0"/>
              <a:t> me </a:t>
            </a:r>
            <a:r>
              <a:rPr lang="en-US" dirty="0" err="1"/>
              <a:t>encantó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era un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bonito y la </a:t>
            </a:r>
            <a:r>
              <a:rPr lang="en-US" dirty="0" err="1"/>
              <a:t>gente</a:t>
            </a:r>
            <a:r>
              <a:rPr lang="en-US" dirty="0"/>
              <a:t> era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simpático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5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983" y="446104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/>
              <a:t>yo</a:t>
            </a:r>
            <a:r>
              <a:rPr lang="en-US" dirty="0"/>
              <a:t> era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niña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era </a:t>
            </a:r>
            <a:r>
              <a:rPr lang="en-US" dirty="0" err="1"/>
              <a:t>baja</a:t>
            </a:r>
            <a:r>
              <a:rPr lang="en-US" dirty="0"/>
              <a:t> y </a:t>
            </a:r>
            <a:r>
              <a:rPr lang="en-US" dirty="0" err="1"/>
              <a:t>tenía</a:t>
            </a:r>
            <a:r>
              <a:rPr lang="en-US" dirty="0"/>
              <a:t> el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corto</a:t>
            </a:r>
            <a:r>
              <a:rPr lang="en-US" dirty="0"/>
              <a:t> y </a:t>
            </a:r>
            <a:r>
              <a:rPr lang="en-US" dirty="0" err="1"/>
              <a:t>rubio</a:t>
            </a:r>
            <a:r>
              <a:rPr lang="en-US" dirty="0"/>
              <a:t>. Me </a:t>
            </a:r>
            <a:r>
              <a:rPr lang="en-US" dirty="0" err="1"/>
              <a:t>portaba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smtClean="0"/>
              <a:t>intelligente</a:t>
            </a:r>
            <a:r>
              <a:rPr lang="en-US" smtClean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era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tímida</a:t>
            </a:r>
            <a:r>
              <a:rPr lang="en-US" dirty="0"/>
              <a:t>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un </a:t>
            </a:r>
            <a:r>
              <a:rPr lang="en-US" dirty="0" err="1"/>
              <a:t>perro</a:t>
            </a:r>
            <a:r>
              <a:rPr lang="en-US" dirty="0"/>
              <a:t>, Monet,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hermana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madre</a:t>
            </a:r>
            <a:r>
              <a:rPr lang="en-US" dirty="0"/>
              <a:t> y un padre</a:t>
            </a:r>
            <a:r>
              <a:rPr lang="en-US" dirty="0" smtClean="0"/>
              <a:t>. 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ía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tres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años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y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estaba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en un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parque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. </a:t>
            </a:r>
            <a:endParaRPr lang="en-US" dirty="0"/>
          </a:p>
        </p:txBody>
      </p:sp>
      <p:pic>
        <p:nvPicPr>
          <p:cNvPr id="5" name="Picture Placeholder 4" descr="SCAN0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9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69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728" y="1279357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ni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ña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s-ES_tradnl" dirty="0" smtClean="0">
                <a:latin typeface="Lucida Grande"/>
                <a:ea typeface="Lucida Grande"/>
                <a:cs typeface="Lucida Grande"/>
              </a:rPr>
              <a:t>yo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era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muy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bien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educada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y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obediente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. </a:t>
            </a:r>
            <a:endParaRPr lang="en-US" dirty="0"/>
          </a:p>
        </p:txBody>
      </p:sp>
      <p:pic>
        <p:nvPicPr>
          <p:cNvPr id="6" name="Picture Placeholder 5" descr="SCAN0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" b="1935"/>
          <a:stretch>
            <a:fillRect/>
          </a:stretch>
        </p:blipFill>
        <p:spPr>
          <a:xfrm>
            <a:off x="277813" y="228600"/>
            <a:ext cx="4721225" cy="6345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5728" y="2792579"/>
            <a:ext cx="3898272" cy="2147888"/>
          </a:xfrm>
        </p:spPr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 de mi casa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todavía</a:t>
            </a:r>
            <a:r>
              <a:rPr lang="en-US" dirty="0"/>
              <a:t> </a:t>
            </a:r>
            <a:r>
              <a:rPr lang="en-US" dirty="0" err="1" smtClean="0"/>
              <a:t>vivimos</a:t>
            </a:r>
            <a:r>
              <a:rPr lang="en-US" dirty="0" smtClean="0"/>
              <a:t>. </a:t>
            </a:r>
            <a:r>
              <a:rPr lang="en-US" dirty="0" err="1" smtClean="0"/>
              <a:t>Además</a:t>
            </a:r>
            <a:r>
              <a:rPr lang="en-US" dirty="0"/>
              <a:t>, </a:t>
            </a:r>
            <a:r>
              <a:rPr lang="en-US" dirty="0" err="1"/>
              <a:t>llegué</a:t>
            </a:r>
            <a:r>
              <a:rPr lang="en-US" dirty="0"/>
              <a:t> a casa de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1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/>
              <a:t>yo</a:t>
            </a:r>
            <a:r>
              <a:rPr lang="en-US" dirty="0"/>
              <a:t> era </a:t>
            </a:r>
            <a:r>
              <a:rPr lang="en-US" dirty="0" err="1" smtClean="0"/>
              <a:t>niña</a:t>
            </a:r>
            <a:r>
              <a:rPr lang="en-US" dirty="0" smtClean="0"/>
              <a:t>, </a:t>
            </a:r>
            <a:r>
              <a:rPr lang="en-US" dirty="0"/>
              <a:t>me </a:t>
            </a:r>
            <a:r>
              <a:rPr lang="en-US" dirty="0" err="1"/>
              <a:t>encantaba</a:t>
            </a:r>
            <a:r>
              <a:rPr lang="en-US" dirty="0"/>
              <a:t> </a:t>
            </a:r>
            <a:r>
              <a:rPr lang="en-US" dirty="0" err="1"/>
              <a:t>jugar</a:t>
            </a:r>
            <a:r>
              <a:rPr lang="en-US" dirty="0"/>
              <a:t> al </a:t>
            </a:r>
            <a:r>
              <a:rPr lang="en-US" dirty="0" err="1"/>
              <a:t>fútbol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CAN0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Alejandra y </a:t>
            </a:r>
            <a:r>
              <a:rPr lang="en-US" dirty="0" err="1"/>
              <a:t>Casandra</a:t>
            </a:r>
            <a:r>
              <a:rPr lang="en-US" dirty="0"/>
              <a:t> </a:t>
            </a:r>
            <a:r>
              <a:rPr lang="en-US" dirty="0" err="1"/>
              <a:t>estaban</a:t>
            </a:r>
            <a:r>
              <a:rPr lang="en-US" dirty="0"/>
              <a:t> en mi </a:t>
            </a:r>
            <a:r>
              <a:rPr lang="en-US" dirty="0" err="1"/>
              <a:t>equipo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antes de un </a:t>
            </a:r>
            <a:r>
              <a:rPr lang="en-US" dirty="0" err="1"/>
              <a:t>partido</a:t>
            </a:r>
            <a:r>
              <a:rPr lang="en-US" dirty="0"/>
              <a:t>. Me </a:t>
            </a:r>
            <a:r>
              <a:rPr lang="en-US" dirty="0" err="1"/>
              <a:t>gustaba</a:t>
            </a:r>
            <a:r>
              <a:rPr lang="en-US" dirty="0"/>
              <a:t> el </a:t>
            </a:r>
            <a:r>
              <a:rPr lang="en-US" dirty="0" err="1"/>
              <a:t>fútbol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amigos </a:t>
            </a:r>
            <a:r>
              <a:rPr lang="en-US" dirty="0" err="1"/>
              <a:t>estaban</a:t>
            </a:r>
            <a:r>
              <a:rPr lang="en-US" dirty="0"/>
              <a:t> en el </a:t>
            </a:r>
            <a:r>
              <a:rPr lang="en-US" dirty="0" err="1"/>
              <a:t>equipo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7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niña</a:t>
            </a:r>
            <a:r>
              <a:rPr lang="en-US" dirty="0"/>
              <a:t>, me </a:t>
            </a:r>
            <a:r>
              <a:rPr lang="en-US" dirty="0" err="1"/>
              <a:t>encantaba</a:t>
            </a:r>
            <a:r>
              <a:rPr lang="en-US" dirty="0"/>
              <a:t> </a:t>
            </a:r>
            <a:r>
              <a:rPr lang="en-US" dirty="0" err="1"/>
              <a:t>esquiar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CAN0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en Big Sky, Montana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con mi </a:t>
            </a:r>
            <a:r>
              <a:rPr lang="en-US" dirty="0" err="1"/>
              <a:t>hermana</a:t>
            </a:r>
            <a:r>
              <a:rPr lang="en-US" dirty="0"/>
              <a:t>, Mariah.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esquiar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me </a:t>
            </a:r>
            <a:r>
              <a:rPr lang="en-US" dirty="0" err="1"/>
              <a:t>hacía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y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divertido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5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era </a:t>
            </a:r>
            <a:r>
              <a:rPr lang="en-US" dirty="0" err="1"/>
              <a:t>niña</a:t>
            </a:r>
            <a:r>
              <a:rPr lang="en-US" dirty="0"/>
              <a:t>,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practicar</a:t>
            </a:r>
            <a:r>
              <a:rPr lang="en-US" dirty="0"/>
              <a:t> ballet.</a:t>
            </a:r>
          </a:p>
        </p:txBody>
      </p:sp>
      <p:pic>
        <p:nvPicPr>
          <p:cNvPr id="5" name="Picture Placeholder 4" descr="SCAN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Practicaba</a:t>
            </a:r>
            <a:r>
              <a:rPr lang="en-US" dirty="0"/>
              <a:t> ballet con mi amigo, Cassandra.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en el </a:t>
            </a:r>
            <a:r>
              <a:rPr lang="en-US" dirty="0" err="1"/>
              <a:t>estudio</a:t>
            </a:r>
            <a:r>
              <a:rPr lang="en-US" dirty="0"/>
              <a:t> antes de la </a:t>
            </a:r>
            <a:r>
              <a:rPr lang="en-US" dirty="0" err="1"/>
              <a:t>presentación</a:t>
            </a:r>
            <a:r>
              <a:rPr lang="en-US" dirty="0"/>
              <a:t>,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tomó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Me </a:t>
            </a:r>
            <a:r>
              <a:rPr lang="en-US" dirty="0" err="1"/>
              <a:t>gustaba</a:t>
            </a:r>
            <a:r>
              <a:rPr lang="en-US" dirty="0"/>
              <a:t> el ballet </a:t>
            </a:r>
            <a:r>
              <a:rPr lang="en-US" dirty="0" err="1"/>
              <a:t>porque</a:t>
            </a:r>
            <a:r>
              <a:rPr lang="en-US" dirty="0"/>
              <a:t> lo </a:t>
            </a:r>
            <a:r>
              <a:rPr lang="en-US" dirty="0" err="1"/>
              <a:t>hice</a:t>
            </a:r>
            <a:r>
              <a:rPr lang="en-US" dirty="0"/>
              <a:t> con mi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amiga</a:t>
            </a:r>
            <a:r>
              <a:rPr lang="en-US" dirty="0"/>
              <a:t>, Cassandra.</a:t>
            </a:r>
          </a:p>
        </p:txBody>
      </p:sp>
    </p:spTree>
    <p:extLst>
      <p:ext uri="{BB962C8B-B14F-4D97-AF65-F5344CB8AC3E}">
        <p14:creationId xmlns:p14="http://schemas.microsoft.com/office/powerpoint/2010/main" val="14980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 </a:t>
            </a:r>
            <a:r>
              <a:rPr lang="en-US" dirty="0" err="1"/>
              <a:t>encantaba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con los </a:t>
            </a:r>
            <a:r>
              <a:rPr lang="en-US" dirty="0" err="1"/>
              <a:t>animales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CAN001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23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 mi </a:t>
            </a:r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cumpleaños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estoy</a:t>
            </a:r>
            <a:r>
              <a:rPr lang="en-US" dirty="0"/>
              <a:t> en mi patio </a:t>
            </a:r>
            <a:r>
              <a:rPr lang="en-US" dirty="0" err="1"/>
              <a:t>trasero</a:t>
            </a:r>
            <a:r>
              <a:rPr lang="en-US" dirty="0"/>
              <a:t>. </a:t>
            </a:r>
            <a:r>
              <a:rPr lang="en-US" dirty="0" err="1"/>
              <a:t>Mis</a:t>
            </a:r>
            <a:r>
              <a:rPr lang="en-US" dirty="0"/>
              <a:t> padres </a:t>
            </a:r>
            <a:r>
              <a:rPr lang="en-US" dirty="0" err="1"/>
              <a:t>trajeron</a:t>
            </a:r>
            <a:r>
              <a:rPr lang="en-US" dirty="0"/>
              <a:t> </a:t>
            </a:r>
            <a:r>
              <a:rPr lang="en-US" dirty="0" err="1"/>
              <a:t>caballos</a:t>
            </a:r>
            <a:r>
              <a:rPr lang="en-US" dirty="0"/>
              <a:t> a mi fiesta. Me </a:t>
            </a:r>
            <a:r>
              <a:rPr lang="en-US" dirty="0" err="1"/>
              <a:t>gustaban</a:t>
            </a:r>
            <a:r>
              <a:rPr lang="en-US" dirty="0"/>
              <a:t> los </a:t>
            </a:r>
            <a:r>
              <a:rPr lang="en-US" dirty="0" err="1"/>
              <a:t>caballos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pensaba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era </a:t>
            </a:r>
            <a:r>
              <a:rPr lang="en-US" dirty="0" err="1"/>
              <a:t>divertido</a:t>
            </a:r>
            <a:r>
              <a:rPr lang="en-US" dirty="0"/>
              <a:t> de </a:t>
            </a:r>
            <a:r>
              <a:rPr lang="en-US" dirty="0" err="1"/>
              <a:t>conducir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5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niña</a:t>
            </a:r>
            <a:r>
              <a:rPr lang="en-US" dirty="0" smtClean="0"/>
              <a:t> mi </a:t>
            </a:r>
            <a:r>
              <a:rPr lang="en-US" dirty="0"/>
              <a:t>comida </a:t>
            </a:r>
            <a:r>
              <a:rPr lang="en-US" dirty="0" err="1"/>
              <a:t>favorita</a:t>
            </a:r>
            <a:r>
              <a:rPr lang="en-US" dirty="0"/>
              <a:t> era </a:t>
            </a:r>
            <a:r>
              <a:rPr lang="en-US" dirty="0" err="1" smtClean="0"/>
              <a:t>bistec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SCAN0009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2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con mi </a:t>
            </a:r>
            <a:r>
              <a:rPr lang="en-US" dirty="0" err="1"/>
              <a:t>hermana</a:t>
            </a:r>
            <a:r>
              <a:rPr lang="en-US" dirty="0"/>
              <a:t> de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Estábamos</a:t>
            </a:r>
            <a:r>
              <a:rPr lang="en-US" dirty="0"/>
              <a:t> en la casa de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abuelos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hamaca</a:t>
            </a:r>
            <a:r>
              <a:rPr lang="en-US" dirty="0"/>
              <a:t>. Me </a:t>
            </a:r>
            <a:r>
              <a:rPr lang="en-US" dirty="0" err="1"/>
              <a:t>gustó</a:t>
            </a:r>
            <a:r>
              <a:rPr lang="en-US" dirty="0"/>
              <a:t> </a:t>
            </a:r>
            <a:r>
              <a:rPr lang="en-US" dirty="0" err="1"/>
              <a:t>bistec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sabía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y la padres les </a:t>
            </a:r>
            <a:r>
              <a:rPr lang="en-US" dirty="0" err="1"/>
              <a:t>gustó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comimos</a:t>
            </a:r>
            <a:r>
              <a:rPr lang="en-US" dirty="0"/>
              <a:t> mucho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218" y="1462473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Cuando</a:t>
            </a:r>
            <a:r>
              <a:rPr lang="en-US" dirty="0"/>
              <a:t> era </a:t>
            </a:r>
            <a:r>
              <a:rPr lang="en-US" dirty="0" err="1"/>
              <a:t>niño</a:t>
            </a:r>
            <a:r>
              <a:rPr lang="en-US" dirty="0"/>
              <a:t>, me </a:t>
            </a:r>
            <a:r>
              <a:rPr lang="en-US" dirty="0" err="1"/>
              <a:t>gustaba</a:t>
            </a:r>
            <a:r>
              <a:rPr lang="en-US" dirty="0"/>
              <a:t> </a:t>
            </a:r>
            <a:r>
              <a:rPr lang="en-US" dirty="0" err="1"/>
              <a:t>jugar</a:t>
            </a:r>
            <a:r>
              <a:rPr lang="en-US" dirty="0"/>
              <a:t> con </a:t>
            </a:r>
            <a:r>
              <a:rPr lang="en-US" dirty="0" err="1"/>
              <a:t>muñecas</a:t>
            </a:r>
            <a:r>
              <a:rPr lang="en-US" dirty="0"/>
              <a:t>.</a:t>
            </a:r>
          </a:p>
        </p:txBody>
      </p:sp>
      <p:pic>
        <p:nvPicPr>
          <p:cNvPr id="6" name="Picture Placeholder 5" descr="SCAN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9367"/>
          <a:stretch>
            <a:fillRect/>
          </a:stretch>
        </p:blipFill>
        <p:spPr>
          <a:xfrm>
            <a:off x="277906" y="228600"/>
            <a:ext cx="3891498" cy="6345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4218" y="2523150"/>
            <a:ext cx="3898272" cy="2147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foto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años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estábamos</a:t>
            </a:r>
            <a:r>
              <a:rPr lang="en-US" dirty="0">
                <a:solidFill>
                  <a:srgbClr val="000000"/>
                </a:solidFill>
              </a:rPr>
              <a:t> en mi casa. </a:t>
            </a:r>
            <a:r>
              <a:rPr lang="en-US" dirty="0" err="1">
                <a:solidFill>
                  <a:srgbClr val="000000"/>
                </a:solidFill>
              </a:rPr>
              <a:t>Yo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estaba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abriendo</a:t>
            </a:r>
            <a:r>
              <a:rPr lang="en-US" dirty="0">
                <a:solidFill>
                  <a:srgbClr val="000000"/>
                </a:solidFill>
              </a:rPr>
              <a:t> los </a:t>
            </a:r>
            <a:r>
              <a:rPr lang="en-US" dirty="0" err="1">
                <a:solidFill>
                  <a:srgbClr val="000000"/>
                </a:solidFill>
              </a:rPr>
              <a:t>regalos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cumpleaños</a:t>
            </a:r>
            <a:r>
              <a:rPr lang="en-US" dirty="0">
                <a:solidFill>
                  <a:srgbClr val="000000"/>
                </a:solidFill>
              </a:rPr>
              <a:t> y Cassandra </a:t>
            </a:r>
            <a:r>
              <a:rPr lang="en-US" dirty="0" err="1">
                <a:solidFill>
                  <a:srgbClr val="000000"/>
                </a:solidFill>
              </a:rPr>
              <a:t>estaba</a:t>
            </a:r>
            <a:r>
              <a:rPr lang="en-US" dirty="0">
                <a:solidFill>
                  <a:srgbClr val="000000"/>
                </a:solidFill>
              </a:rPr>
              <a:t> en mi casa. Me </a:t>
            </a:r>
            <a:r>
              <a:rPr lang="en-US" dirty="0" err="1">
                <a:solidFill>
                  <a:srgbClr val="000000"/>
                </a:solidFill>
              </a:rPr>
              <a:t>encantaba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jugar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tipo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muñecas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cuando</a:t>
            </a:r>
            <a:r>
              <a:rPr lang="en-US" dirty="0">
                <a:solidFill>
                  <a:srgbClr val="000000"/>
                </a:solidFill>
              </a:rPr>
              <a:t> era un </a:t>
            </a:r>
            <a:r>
              <a:rPr lang="en-US" dirty="0" err="1">
                <a:solidFill>
                  <a:srgbClr val="000000"/>
                </a:solidFill>
              </a:rPr>
              <a:t>niño</a:t>
            </a:r>
            <a:r>
              <a:rPr lang="en-US" dirty="0">
                <a:solidFill>
                  <a:srgbClr val="000000"/>
                </a:solidFill>
              </a:rPr>
              <a:t>. Mi </a:t>
            </a:r>
            <a:r>
              <a:rPr lang="en-US" dirty="0" err="1">
                <a:solidFill>
                  <a:srgbClr val="000000"/>
                </a:solidFill>
              </a:rPr>
              <a:t>tipo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favorito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muñecas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muñecas</a:t>
            </a:r>
            <a:r>
              <a:rPr lang="en-US" dirty="0">
                <a:solidFill>
                  <a:srgbClr val="000000"/>
                </a:solidFill>
              </a:rPr>
              <a:t> American Girl. Me </a:t>
            </a:r>
            <a:r>
              <a:rPr lang="en-US" dirty="0" err="1">
                <a:solidFill>
                  <a:srgbClr val="000000"/>
                </a:solidFill>
              </a:rPr>
              <a:t>gustó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muñecas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porque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hermana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gustaba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jugar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ellos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conmigo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3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 Theme 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 .thmx</Template>
  <TotalTime>409</TotalTime>
  <Words>724</Words>
  <Application>Microsoft Macintosh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 Theme </vt:lpstr>
      <vt:lpstr>Mi Niñez</vt:lpstr>
      <vt:lpstr>Cuando yo era una niña, yo era baja y tenía el pelo corto y rubio. Me portaba bien y yo estaba intelligente, pero yo era muy tímida. Yo tenía un perro, Monet, una hermana, una madre y un padre. En esta foto, yo tenía tres años y estaba en un parque. </vt:lpstr>
      <vt:lpstr>De niña, yo era muy bien educada y obediente. </vt:lpstr>
      <vt:lpstr>Cuando yo era niña, me encantaba jugar al fútbol.</vt:lpstr>
      <vt:lpstr>De niña, me encantaba esquiar.</vt:lpstr>
      <vt:lpstr>Cuando yo era niña, me gustaba practicar ballet.</vt:lpstr>
      <vt:lpstr>Me encantaba pasar tiempo con los animales.</vt:lpstr>
      <vt:lpstr>De niña mi comida favorita era bistec.</vt:lpstr>
      <vt:lpstr>Cuando era niño, me gustaba jugar con muñecas.</vt:lpstr>
      <vt:lpstr>Yo tenía un perro cuando era un niña y se llamaba Monet.</vt:lpstr>
      <vt:lpstr>En la escuela primaria, me gustó todo el mundo.</vt:lpstr>
      <vt:lpstr>Mi programa favorito de televisión era Caillou.</vt:lpstr>
      <vt:lpstr>Mi otra programa favorita era Wizards of Waverly Place. </vt:lpstr>
      <vt:lpstr>Mi favorito era la celebración de Navidad.</vt:lpstr>
      <vt:lpstr>Cuando era niña, mi favorito de vacaciones fue a Cabo San Lucas, México.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Niñez</dc:title>
  <dc:creator>Skyler Lowman</dc:creator>
  <cp:lastModifiedBy>Skyler Lowman</cp:lastModifiedBy>
  <cp:revision>19</cp:revision>
  <cp:lastPrinted>2013-03-11T00:02:19Z</cp:lastPrinted>
  <dcterms:created xsi:type="dcterms:W3CDTF">2013-03-10T19:00:23Z</dcterms:created>
  <dcterms:modified xsi:type="dcterms:W3CDTF">2013-03-11T01:54:14Z</dcterms:modified>
</cp:coreProperties>
</file>