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4660"/>
  </p:normalViewPr>
  <p:slideViewPr>
    <p:cSldViewPr>
      <p:cViewPr varScale="1">
        <p:scale>
          <a:sx n="95" d="100"/>
          <a:sy n="95" d="100"/>
        </p:scale>
        <p:origin x="-45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54AB02A5-4FE5-49D9-9E24-09F23B90C450}" type="datetimeFigureOut">
              <a:rPr lang="en-US" smtClean="0"/>
              <a:t>3/18/13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C7925-E2C3-44AE-8330-F023EFAA9E7C}" type="datetimeFigureOut">
              <a:rPr lang="en-US" smtClean="0"/>
              <a:t>3/18/13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2BC9B-7498-4970-BFE9-90B0D54DB5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C7925-E2C3-44AE-8330-F023EFAA9E7C}" type="datetimeFigureOut">
              <a:rPr lang="en-US" smtClean="0"/>
              <a:t>3/18/13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2BC9B-7498-4970-BFE9-90B0D54DB5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548C7925-E2C3-44AE-8330-F023EFAA9E7C}" type="datetimeFigureOut">
              <a:rPr lang="en-US" smtClean="0"/>
              <a:t>3/18/13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2BC9B-7498-4970-BFE9-90B0D54DB590}"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54AB02A5-4FE5-49D9-9E24-09F23B90C450}" type="datetimeFigureOut">
              <a:rPr lang="en-US" smtClean="0"/>
              <a:t>3/18/13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8C7925-E2C3-44AE-8330-F023EFAA9E7C}" type="datetimeFigureOut">
              <a:rPr lang="en-US" smtClean="0"/>
              <a:t>3/18/13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2BC9B-7498-4970-BFE9-90B0D54DB590}" type="slidenum">
              <a:rPr lang="en-US" smtClean="0"/>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48C7925-E2C3-44AE-8330-F023EFAA9E7C}" type="datetimeFigureOut">
              <a:rPr lang="en-US" smtClean="0"/>
              <a:t>3/18/13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2BC9B-7498-4970-BFE9-90B0D54DB590}" type="slidenum">
              <a:rPr lang="en-US" smtClean="0"/>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548C7925-E2C3-44AE-8330-F023EFAA9E7C}" type="datetimeFigureOut">
              <a:rPr lang="en-US" smtClean="0"/>
              <a:t>3/18/13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2BC9B-7498-4970-BFE9-90B0D54DB590}" type="slidenum">
              <a:rPr lang="en-US" smtClean="0"/>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C7925-E2C3-44AE-8330-F023EFAA9E7C}" type="datetimeFigureOut">
              <a:rPr lang="en-US" smtClean="0"/>
              <a:t>3/18/13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2BC9B-7498-4970-BFE9-90B0D54DB5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548C7925-E2C3-44AE-8330-F023EFAA9E7C}" type="datetimeFigureOut">
              <a:rPr lang="en-US" smtClean="0"/>
              <a:t>3/18/13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548C7925-E2C3-44AE-8330-F023EFAA9E7C}" type="datetimeFigureOut">
              <a:rPr lang="en-US" smtClean="0"/>
              <a:t>3/18/13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2BC9B-7498-4970-BFE9-90B0D54DB590}" type="slidenum">
              <a:rPr lang="en-US" smtClean="0"/>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548C7925-E2C3-44AE-8330-F023EFAA9E7C}" type="datetimeFigureOut">
              <a:rPr lang="en-US" smtClean="0"/>
              <a:t>3/18/13</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79C2BC9B-7498-4970-BFE9-90B0D54DB5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Plaza Middle School 2013 Graduating Class</a:t>
            </a:r>
            <a:endParaRPr lang="en-US" dirty="0"/>
          </a:p>
        </p:txBody>
      </p:sp>
      <p:sp>
        <p:nvSpPr>
          <p:cNvPr id="2" name="Title 1"/>
          <p:cNvSpPr>
            <a:spLocks noGrp="1"/>
          </p:cNvSpPr>
          <p:nvPr>
            <p:ph type="title"/>
          </p:nvPr>
        </p:nvSpPr>
        <p:spPr/>
        <p:txBody>
          <a:bodyPr>
            <a:normAutofit/>
          </a:bodyPr>
          <a:lstStyle/>
          <a:p>
            <a:r>
              <a:rPr lang="en-US" dirty="0" smtClean="0"/>
              <a:t>Remembering the Trojans </a:t>
            </a:r>
            <a:endParaRPr lang="en-US" dirty="0"/>
          </a:p>
        </p:txBody>
      </p:sp>
    </p:spTree>
    <p:extLst>
      <p:ext uri="{BB962C8B-B14F-4D97-AF65-F5344CB8AC3E}">
        <p14:creationId xmlns:p14="http://schemas.microsoft.com/office/powerpoint/2010/main" val="143097442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iterate type="lt">
                                    <p:tmPct val="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91550" cy="1066801"/>
          </a:xfrm>
        </p:spPr>
        <p:txBody>
          <a:bodyPr/>
          <a:lstStyle/>
          <a:p>
            <a:r>
              <a:rPr lang="en-US" b="1" u="sng" dirty="0" smtClean="0"/>
              <a:t>Roles for Students</a:t>
            </a:r>
            <a:endParaRPr lang="en-US" b="1" u="sng" dirty="0"/>
          </a:p>
        </p:txBody>
      </p:sp>
      <p:sp>
        <p:nvSpPr>
          <p:cNvPr id="3" name="Content Placeholder 2"/>
          <p:cNvSpPr>
            <a:spLocks noGrp="1"/>
          </p:cNvSpPr>
          <p:nvPr>
            <p:ph sz="quarter" idx="13"/>
          </p:nvPr>
        </p:nvSpPr>
        <p:spPr/>
        <p:txBody>
          <a:bodyPr>
            <a:normAutofit/>
          </a:bodyPr>
          <a:lstStyle/>
          <a:p>
            <a:pPr marL="0" indent="0">
              <a:buNone/>
            </a:pPr>
            <a:endParaRPr lang="en-US" dirty="0" smtClean="0"/>
          </a:p>
          <a:p>
            <a:pPr marL="0" indent="0">
              <a:buNone/>
            </a:pPr>
            <a:r>
              <a:rPr lang="en-US" dirty="0" smtClean="0"/>
              <a:t>On </a:t>
            </a:r>
            <a:r>
              <a:rPr lang="en-US" dirty="0" smtClean="0"/>
              <a:t>the day of June 12</a:t>
            </a:r>
            <a:r>
              <a:rPr lang="en-US" baseline="30000" dirty="0" smtClean="0"/>
              <a:t>th</a:t>
            </a:r>
            <a:r>
              <a:rPr lang="en-US" dirty="0" smtClean="0"/>
              <a:t> the students will be:</a:t>
            </a:r>
          </a:p>
          <a:p>
            <a:r>
              <a:rPr lang="en-US" dirty="0" smtClean="0"/>
              <a:t>Constructing their tile designs (3 people per tile)</a:t>
            </a:r>
          </a:p>
          <a:p>
            <a:r>
              <a:rPr lang="en-US" dirty="0" smtClean="0"/>
              <a:t>After each group is finished we will have another group put the tiles in a place to dry</a:t>
            </a:r>
          </a:p>
          <a:p>
            <a:r>
              <a:rPr lang="en-US" dirty="0" smtClean="0"/>
              <a:t>In the morning of the last day of school, we will have a group of students placing the tiles back in the ceiling. (Based on approval of Mr. Woodies and Dr. Hoyle)</a:t>
            </a:r>
          </a:p>
        </p:txBody>
      </p:sp>
    </p:spTree>
    <p:extLst>
      <p:ext uri="{BB962C8B-B14F-4D97-AF65-F5344CB8AC3E}">
        <p14:creationId xmlns:p14="http://schemas.microsoft.com/office/powerpoint/2010/main" val="34696817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3"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
                                        <p:tgtEl>
                                          <p:spTgt spid="3">
                                            <p:txEl>
                                              <p:pRg st="4" end="4"/>
                                            </p:txEl>
                                          </p:spTgt>
                                        </p:tgtEl>
                                      </p:cBhvr>
                                    </p:animEffect>
                                    <p:anim calcmode="lin" valueType="num">
                                      <p:cBhvr>
                                        <p:cTn id="30"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Design Outline:</a:t>
            </a:r>
            <a:endParaRPr lang="en-US" b="1" u="sng" dirty="0"/>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397344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068874"/>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the Plan…</a:t>
            </a:r>
            <a:endParaRPr lang="en-US" dirty="0"/>
          </a:p>
        </p:txBody>
      </p:sp>
    </p:spTree>
    <p:extLst>
      <p:ext uri="{BB962C8B-B14F-4D97-AF65-F5344CB8AC3E}">
        <p14:creationId xmlns:p14="http://schemas.microsoft.com/office/powerpoint/2010/main" val="245986442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Introduction</a:t>
            </a:r>
            <a:endParaRPr lang="en-US" b="1" u="sng" dirty="0"/>
          </a:p>
        </p:txBody>
      </p:sp>
      <p:sp>
        <p:nvSpPr>
          <p:cNvPr id="3" name="Content Placeholder 2"/>
          <p:cNvSpPr>
            <a:spLocks noGrp="1"/>
          </p:cNvSpPr>
          <p:nvPr>
            <p:ph sz="quarter" idx="13"/>
          </p:nvPr>
        </p:nvSpPr>
        <p:spPr>
          <a:xfrm>
            <a:off x="457200" y="1600200"/>
            <a:ext cx="8229600" cy="4648199"/>
          </a:xfrm>
        </p:spPr>
        <p:txBody>
          <a:bodyPr>
            <a:normAutofit/>
          </a:bodyPr>
          <a:lstStyle/>
          <a:p>
            <a:pPr marL="0" indent="0">
              <a:buNone/>
            </a:pPr>
            <a:r>
              <a:rPr lang="en-US" sz="2800" dirty="0" smtClean="0"/>
              <a:t>The purpose of our  Design project is to commemorate the 2013 Plaza Middle School senior class.</a:t>
            </a:r>
          </a:p>
          <a:p>
            <a:pPr marL="0" indent="0" algn="ctr">
              <a:buNone/>
            </a:pPr>
            <a:endParaRPr lang="en-US" sz="4400" dirty="0" smtClean="0">
              <a:latin typeface="+mj-lt"/>
            </a:endParaRPr>
          </a:p>
          <a:p>
            <a:pPr marL="0" indent="0" algn="ctr">
              <a:buNone/>
            </a:pPr>
            <a:endParaRPr lang="en-US" dirty="0" smtClean="0"/>
          </a:p>
        </p:txBody>
      </p:sp>
    </p:spTree>
    <p:extLst>
      <p:ext uri="{BB962C8B-B14F-4D97-AF65-F5344CB8AC3E}">
        <p14:creationId xmlns:p14="http://schemas.microsoft.com/office/powerpoint/2010/main" val="256442931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
                                            <p:txEl>
                                              <p:pRg st="0" end="0"/>
                                            </p:txEl>
                                          </p:spTgt>
                                        </p:tgtEl>
                                        <p:attrNameLst>
                                          <p:attrName>ppt_x</p:attrName>
                                          <p:attrName>ppt_y</p:attrName>
                                        </p:attrNameLst>
                                      </p:cBhvr>
                                    </p:animMotion>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How?</a:t>
            </a:r>
            <a:endParaRPr lang="en-US" b="1" u="sng" dirty="0"/>
          </a:p>
        </p:txBody>
      </p:sp>
      <p:sp>
        <p:nvSpPr>
          <p:cNvPr id="3" name="Content Placeholder 2"/>
          <p:cNvSpPr>
            <a:spLocks noGrp="1"/>
          </p:cNvSpPr>
          <p:nvPr>
            <p:ph sz="quarter" idx="13"/>
          </p:nvPr>
        </p:nvSpPr>
        <p:spPr/>
        <p:txBody>
          <a:bodyPr>
            <a:normAutofit/>
          </a:bodyPr>
          <a:lstStyle/>
          <a:p>
            <a:r>
              <a:rPr lang="en-US" sz="2400" dirty="0" smtClean="0"/>
              <a:t>Have the 8th grade class create designed ceiling tiles for Plaza</a:t>
            </a:r>
          </a:p>
          <a:p>
            <a:r>
              <a:rPr lang="en-US" sz="2400" dirty="0" smtClean="0"/>
              <a:t>The Entire 8</a:t>
            </a:r>
            <a:r>
              <a:rPr lang="en-US" sz="2400" baseline="30000" dirty="0" smtClean="0"/>
              <a:t>th</a:t>
            </a:r>
            <a:r>
              <a:rPr lang="en-US" sz="2400" dirty="0" smtClean="0"/>
              <a:t> grade (MYP and Plaza)</a:t>
            </a:r>
          </a:p>
          <a:p>
            <a:r>
              <a:rPr lang="en-US" sz="2400" dirty="0" smtClean="0"/>
              <a:t>The tiles will be the ones in the main office hallway.</a:t>
            </a:r>
          </a:p>
          <a:p>
            <a:r>
              <a:rPr lang="en-US" sz="2400" dirty="0" smtClean="0"/>
              <a:t>We will have a day for the Cambridge students to design theirs together</a:t>
            </a:r>
          </a:p>
          <a:p>
            <a:r>
              <a:rPr lang="en-US" sz="2400" dirty="0" smtClean="0"/>
              <a:t>And another day for the other 8</a:t>
            </a:r>
            <a:r>
              <a:rPr lang="en-US" sz="2400" baseline="30000" dirty="0" smtClean="0"/>
              <a:t>th</a:t>
            </a:r>
            <a:r>
              <a:rPr lang="en-US" sz="2400" dirty="0" smtClean="0"/>
              <a:t> grade teams</a:t>
            </a:r>
            <a:endParaRPr lang="en-US" sz="2400" dirty="0"/>
          </a:p>
        </p:txBody>
      </p:sp>
    </p:spTree>
    <p:extLst>
      <p:ext uri="{BB962C8B-B14F-4D97-AF65-F5344CB8AC3E}">
        <p14:creationId xmlns:p14="http://schemas.microsoft.com/office/powerpoint/2010/main" val="120187394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9"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2000"/>
                                        <p:tgtEl>
                                          <p:spTgt spid="3">
                                            <p:txEl>
                                              <p:pRg st="2" end="2"/>
                                            </p:txEl>
                                          </p:spTgt>
                                        </p:tgtEl>
                                      </p:cBhvr>
                                    </p:animEffect>
                                    <p:anim calcmode="lin" valueType="num">
                                      <p:cBhvr>
                                        <p:cTn id="31"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2"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circle(in)">
                                      <p:cBhvr>
                                        <p:cTn id="4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Theme</a:t>
            </a:r>
            <a:endParaRPr lang="en-US" b="1" u="sng" dirty="0"/>
          </a:p>
        </p:txBody>
      </p:sp>
      <p:sp>
        <p:nvSpPr>
          <p:cNvPr id="3" name="Content Placeholder 2"/>
          <p:cNvSpPr>
            <a:spLocks noGrp="1"/>
          </p:cNvSpPr>
          <p:nvPr>
            <p:ph sz="quarter" idx="13"/>
          </p:nvPr>
        </p:nvSpPr>
        <p:spPr/>
        <p:txBody>
          <a:bodyPr>
            <a:normAutofit/>
          </a:bodyPr>
          <a:lstStyle/>
          <a:p>
            <a:pPr marL="0" indent="0">
              <a:buNone/>
            </a:pPr>
            <a:endParaRPr lang="en-US" sz="2400" dirty="0" smtClean="0"/>
          </a:p>
          <a:p>
            <a:pPr marL="0" indent="0">
              <a:buNone/>
            </a:pPr>
            <a:r>
              <a:rPr lang="en-US" sz="2400" dirty="0" smtClean="0"/>
              <a:t>The </a:t>
            </a:r>
            <a:r>
              <a:rPr lang="en-US" sz="2400" dirty="0" smtClean="0"/>
              <a:t>theme of our project is remembrance. We plan to use the ceiling as way to leave our mark on Plaza, and have future students remember our achievements. The tiles would represent our achievements and experiences at Plaza as well as how Plaza  has shaped the people we are today.</a:t>
            </a:r>
            <a:endParaRPr lang="en-US" sz="2400" dirty="0"/>
          </a:p>
        </p:txBody>
      </p:sp>
    </p:spTree>
    <p:extLst>
      <p:ext uri="{BB962C8B-B14F-4D97-AF65-F5344CB8AC3E}">
        <p14:creationId xmlns:p14="http://schemas.microsoft.com/office/powerpoint/2010/main" val="322743292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nodeType="click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 by="(-#ppt_w*2)" calcmode="lin" valueType="num">
                                      <p:cBhvr rctx="PPT">
                                        <p:cTn id="17" dur="500" autoRev="1" fill="hold">
                                          <p:stCondLst>
                                            <p:cond delay="0"/>
                                          </p:stCondLst>
                                        </p:cTn>
                                        <p:tgtEl>
                                          <p:spTgt spid="3">
                                            <p:txEl>
                                              <p:pRg st="1" end="1"/>
                                            </p:txEl>
                                          </p:spTgt>
                                        </p:tgtEl>
                                        <p:attrNameLst>
                                          <p:attrName>ppt_w</p:attrName>
                                        </p:attrNameLst>
                                      </p:cBhvr>
                                    </p:anim>
                                    <p:anim by="(#ppt_w*0.50)" calcmode="lin" valueType="num">
                                      <p:cBhvr>
                                        <p:cTn id="18" dur="500" decel="50000" autoRev="1" fill="hold">
                                          <p:stCondLst>
                                            <p:cond delay="0"/>
                                          </p:stCondLst>
                                        </p:cTn>
                                        <p:tgtEl>
                                          <p:spTgt spid="3">
                                            <p:txEl>
                                              <p:pRg st="1" end="1"/>
                                            </p:txEl>
                                          </p:spTgt>
                                        </p:tgtEl>
                                        <p:attrNameLst>
                                          <p:attrName>ppt_x</p:attrName>
                                        </p:attrNameLst>
                                      </p:cBhvr>
                                    </p:anim>
                                    <p:anim from="(-#ppt_h/2)" to="(#ppt_y)" calcmode="lin" valueType="num">
                                      <p:cBhvr>
                                        <p:cTn id="19" dur="1000" fill="hold">
                                          <p:stCondLst>
                                            <p:cond delay="0"/>
                                          </p:stCondLst>
                                        </p:cTn>
                                        <p:tgtEl>
                                          <p:spTgt spid="3">
                                            <p:txEl>
                                              <p:pRg st="1" end="1"/>
                                            </p:txEl>
                                          </p:spTgt>
                                        </p:tgtEl>
                                        <p:attrNameLst>
                                          <p:attrName>ppt_y</p:attrName>
                                        </p:attrNameLst>
                                      </p:cBhvr>
                                    </p:anim>
                                    <p:animRot by="21600000">
                                      <p:cBhvr>
                                        <p:cTn id="20"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Prior Approvals</a:t>
            </a:r>
            <a:endParaRPr lang="en-US" b="1" u="sng" dirty="0"/>
          </a:p>
        </p:txBody>
      </p:sp>
      <p:sp>
        <p:nvSpPr>
          <p:cNvPr id="3" name="Content Placeholder 2"/>
          <p:cNvSpPr>
            <a:spLocks noGrp="1"/>
          </p:cNvSpPr>
          <p:nvPr>
            <p:ph sz="quarter" idx="13"/>
          </p:nvPr>
        </p:nvSpPr>
        <p:spPr/>
        <p:txBody>
          <a:bodyPr>
            <a:normAutofit/>
          </a:bodyPr>
          <a:lstStyle/>
          <a:p>
            <a:pPr marL="0" indent="0">
              <a:buNone/>
            </a:pPr>
            <a:endParaRPr lang="en-US" sz="2400" dirty="0" smtClean="0"/>
          </a:p>
          <a:p>
            <a:pPr marL="0" indent="0">
              <a:buNone/>
            </a:pPr>
            <a:r>
              <a:rPr lang="en-US" sz="2400" dirty="0" smtClean="0"/>
              <a:t>We </a:t>
            </a:r>
            <a:r>
              <a:rPr lang="en-US" sz="2400" dirty="0" smtClean="0"/>
              <a:t>have discussed the project with Mrs. Horning and Mrs. Krzewinski. Also we have an appointment for final approval set up with Dr. Hoyle. We still need approval from the custodial staff, and approval from Art teachers for material purposes.</a:t>
            </a:r>
            <a:endParaRPr lang="en-US" sz="2400" dirty="0"/>
          </a:p>
        </p:txBody>
      </p:sp>
    </p:spTree>
    <p:extLst>
      <p:ext uri="{BB962C8B-B14F-4D97-AF65-F5344CB8AC3E}">
        <p14:creationId xmlns:p14="http://schemas.microsoft.com/office/powerpoint/2010/main" val="111495297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80">
                                          <p:stCondLst>
                                            <p:cond delay="0"/>
                                          </p:stCondLst>
                                        </p:cTn>
                                        <p:tgtEl>
                                          <p:spTgt spid="3">
                                            <p:txEl>
                                              <p:pRg st="1" end="1"/>
                                            </p:txEl>
                                          </p:spTgt>
                                        </p:tgtEl>
                                      </p:cBhvr>
                                    </p:animEffect>
                                    <p:anim calcmode="lin" valueType="num">
                                      <p:cBhvr>
                                        <p:cTn id="2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1" end="1"/>
                                            </p:txEl>
                                          </p:spTgt>
                                        </p:tgtEl>
                                      </p:cBhvr>
                                      <p:to x="100000" y="60000"/>
                                    </p:animScale>
                                    <p:animScale>
                                      <p:cBhvr>
                                        <p:cTn id="26" dur="166" decel="50000">
                                          <p:stCondLst>
                                            <p:cond delay="676"/>
                                          </p:stCondLst>
                                        </p:cTn>
                                        <p:tgtEl>
                                          <p:spTgt spid="3">
                                            <p:txEl>
                                              <p:pRg st="1" end="1"/>
                                            </p:txEl>
                                          </p:spTgt>
                                        </p:tgtEl>
                                      </p:cBhvr>
                                      <p:to x="100000" y="100000"/>
                                    </p:animScale>
                                    <p:animScale>
                                      <p:cBhvr>
                                        <p:cTn id="27" dur="26">
                                          <p:stCondLst>
                                            <p:cond delay="1312"/>
                                          </p:stCondLst>
                                        </p:cTn>
                                        <p:tgtEl>
                                          <p:spTgt spid="3">
                                            <p:txEl>
                                              <p:pRg st="1" end="1"/>
                                            </p:txEl>
                                          </p:spTgt>
                                        </p:tgtEl>
                                      </p:cBhvr>
                                      <p:to x="100000" y="80000"/>
                                    </p:animScale>
                                    <p:animScale>
                                      <p:cBhvr>
                                        <p:cTn id="28" dur="166" decel="50000">
                                          <p:stCondLst>
                                            <p:cond delay="1338"/>
                                          </p:stCondLst>
                                        </p:cTn>
                                        <p:tgtEl>
                                          <p:spTgt spid="3">
                                            <p:txEl>
                                              <p:pRg st="1" end="1"/>
                                            </p:txEl>
                                          </p:spTgt>
                                        </p:tgtEl>
                                      </p:cBhvr>
                                      <p:to x="100000" y="100000"/>
                                    </p:animScale>
                                    <p:animScale>
                                      <p:cBhvr>
                                        <p:cTn id="29" dur="26">
                                          <p:stCondLst>
                                            <p:cond delay="1642"/>
                                          </p:stCondLst>
                                        </p:cTn>
                                        <p:tgtEl>
                                          <p:spTgt spid="3">
                                            <p:txEl>
                                              <p:pRg st="1" end="1"/>
                                            </p:txEl>
                                          </p:spTgt>
                                        </p:tgtEl>
                                      </p:cBhvr>
                                      <p:to x="100000" y="90000"/>
                                    </p:animScale>
                                    <p:animScale>
                                      <p:cBhvr>
                                        <p:cTn id="30" dur="166" decel="50000">
                                          <p:stCondLst>
                                            <p:cond delay="1668"/>
                                          </p:stCondLst>
                                        </p:cTn>
                                        <p:tgtEl>
                                          <p:spTgt spid="3">
                                            <p:txEl>
                                              <p:pRg st="1" end="1"/>
                                            </p:txEl>
                                          </p:spTgt>
                                        </p:tgtEl>
                                      </p:cBhvr>
                                      <p:to x="100000" y="100000"/>
                                    </p:animScale>
                                    <p:animScale>
                                      <p:cBhvr>
                                        <p:cTn id="31" dur="26">
                                          <p:stCondLst>
                                            <p:cond delay="1808"/>
                                          </p:stCondLst>
                                        </p:cTn>
                                        <p:tgtEl>
                                          <p:spTgt spid="3">
                                            <p:txEl>
                                              <p:pRg st="1" end="1"/>
                                            </p:txEl>
                                          </p:spTgt>
                                        </p:tgtEl>
                                      </p:cBhvr>
                                      <p:to x="100000" y="95000"/>
                                    </p:animScale>
                                    <p:animScale>
                                      <p:cBhvr>
                                        <p:cTn id="32"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 Materials/Cost</a:t>
            </a:r>
            <a:endParaRPr lang="en-US" b="1" u="sng" dirty="0"/>
          </a:p>
        </p:txBody>
      </p:sp>
      <p:sp>
        <p:nvSpPr>
          <p:cNvPr id="3" name="Content Placeholder 2"/>
          <p:cNvSpPr>
            <a:spLocks noGrp="1"/>
          </p:cNvSpPr>
          <p:nvPr>
            <p:ph sz="quarter" idx="13"/>
          </p:nvPr>
        </p:nvSpPr>
        <p:spPr/>
        <p:txBody>
          <a:bodyPr/>
          <a:lstStyle/>
          <a:p>
            <a:pPr marL="0" indent="0">
              <a:buNone/>
            </a:pPr>
            <a:r>
              <a:rPr lang="en-US" sz="2400" u="sng" dirty="0" smtClean="0"/>
              <a:t>What do we need:</a:t>
            </a:r>
          </a:p>
          <a:p>
            <a:r>
              <a:rPr lang="en-US" sz="2400" dirty="0" smtClean="0"/>
              <a:t>Crayola Oil Pastels 28 color set ($3.00 per box)</a:t>
            </a:r>
          </a:p>
          <a:p>
            <a:r>
              <a:rPr lang="en-US" sz="2400" dirty="0" smtClean="0"/>
              <a:t>Tempera paint ($3.00 per bottle)</a:t>
            </a:r>
          </a:p>
          <a:p>
            <a:r>
              <a:rPr lang="en-US" sz="2400" dirty="0" smtClean="0"/>
              <a:t>Paint Brushes (Supplied)</a:t>
            </a:r>
          </a:p>
          <a:p>
            <a:pPr marL="0" indent="0">
              <a:buNone/>
            </a:pPr>
            <a:endParaRPr lang="en-US" sz="2400" dirty="0" smtClean="0"/>
          </a:p>
        </p:txBody>
      </p:sp>
    </p:spTree>
    <p:extLst>
      <p:ext uri="{BB962C8B-B14F-4D97-AF65-F5344CB8AC3E}">
        <p14:creationId xmlns:p14="http://schemas.microsoft.com/office/powerpoint/2010/main" val="108432233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Work Schedule </a:t>
            </a:r>
            <a:endParaRPr lang="en-US" b="1" u="sng" dirty="0"/>
          </a:p>
        </p:txBody>
      </p:sp>
      <p:sp>
        <p:nvSpPr>
          <p:cNvPr id="3" name="Content Placeholder 2"/>
          <p:cNvSpPr>
            <a:spLocks noGrp="1"/>
          </p:cNvSpPr>
          <p:nvPr>
            <p:ph sz="quarter" idx="13"/>
          </p:nvPr>
        </p:nvSpPr>
        <p:spPr>
          <a:xfrm>
            <a:off x="457200" y="1600200"/>
            <a:ext cx="8229600" cy="4648200"/>
          </a:xfrm>
        </p:spPr>
        <p:txBody>
          <a:bodyPr>
            <a:normAutofit fontScale="92500" lnSpcReduction="10000"/>
          </a:bodyPr>
          <a:lstStyle/>
          <a:p>
            <a:pPr marL="514350" indent="-514350">
              <a:buFont typeface="+mj-lt"/>
              <a:buAutoNum type="arabicPeriod"/>
            </a:pPr>
            <a:r>
              <a:rPr lang="en-US" dirty="0" smtClean="0"/>
              <a:t>April 26</a:t>
            </a:r>
            <a:r>
              <a:rPr lang="en-US" baseline="30000" dirty="0" smtClean="0"/>
              <a:t>th</a:t>
            </a:r>
            <a:r>
              <a:rPr lang="en-US" dirty="0" smtClean="0"/>
              <a:t>/29</a:t>
            </a:r>
            <a:r>
              <a:rPr lang="en-US" baseline="30000" dirty="0" smtClean="0"/>
              <a:t>th</a:t>
            </a:r>
            <a:r>
              <a:rPr lang="en-US" dirty="0" smtClean="0"/>
              <a:t> - We will be preparing for the constructing days by confirming the availability of the supplies. We will modify our design if possible to suit all the creators in our grade. Our designs will also be modified based on suggestions by our fellow classmates</a:t>
            </a:r>
          </a:p>
          <a:p>
            <a:pPr marL="514350" indent="-514350">
              <a:buFont typeface="+mj-lt"/>
              <a:buAutoNum type="arabicPeriod"/>
            </a:pPr>
            <a:r>
              <a:rPr lang="en-US" dirty="0" smtClean="0"/>
              <a:t>June 6</a:t>
            </a:r>
            <a:r>
              <a:rPr lang="en-US" baseline="30000" dirty="0" smtClean="0"/>
              <a:t>th</a:t>
            </a:r>
            <a:r>
              <a:rPr lang="en-US" dirty="0"/>
              <a:t> </a:t>
            </a:r>
            <a:r>
              <a:rPr lang="en-US" dirty="0" smtClean="0"/>
              <a:t>– 11</a:t>
            </a:r>
            <a:r>
              <a:rPr lang="en-US" baseline="30000" dirty="0" smtClean="0"/>
              <a:t>th</a:t>
            </a:r>
            <a:r>
              <a:rPr lang="en-US" dirty="0"/>
              <a:t> </a:t>
            </a:r>
            <a:r>
              <a:rPr lang="en-US" dirty="0" smtClean="0"/>
              <a:t>We will have finalized days for the other teams to create their tiles, we will have all of our designs completed and supplies ready for creation. We will also have all of the permission slips for students to stay after school returned, just so that we can approximate all the people who are going to be present.</a:t>
            </a:r>
          </a:p>
          <a:p>
            <a:pPr marL="514350" indent="-514350">
              <a:buFont typeface="+mj-lt"/>
              <a:buAutoNum type="arabicPeriod"/>
            </a:pPr>
            <a:r>
              <a:rPr lang="en-US" dirty="0" smtClean="0"/>
              <a:t>June 12</a:t>
            </a:r>
            <a:r>
              <a:rPr lang="en-US" baseline="30000" dirty="0" smtClean="0"/>
              <a:t>th</a:t>
            </a:r>
            <a:r>
              <a:rPr lang="en-US" dirty="0" smtClean="0"/>
              <a:t> – the Cambridge team will stay after school to construct the tiles.</a:t>
            </a:r>
          </a:p>
          <a:p>
            <a:pPr marL="514350" indent="-514350">
              <a:buFont typeface="+mj-lt"/>
              <a:buAutoNum type="arabicPeriod"/>
            </a:pPr>
            <a:r>
              <a:rPr lang="en-US" dirty="0" smtClean="0"/>
              <a:t>June 14</a:t>
            </a:r>
            <a:r>
              <a:rPr lang="en-US" baseline="30000" dirty="0" smtClean="0"/>
              <a:t>th</a:t>
            </a:r>
            <a:r>
              <a:rPr lang="en-US" dirty="0" smtClean="0"/>
              <a:t> – This day will be the unveiling of the brand new main hallway.</a:t>
            </a:r>
            <a:endParaRPr lang="en-US" dirty="0"/>
          </a:p>
        </p:txBody>
      </p:sp>
    </p:spTree>
    <p:extLst>
      <p:ext uri="{BB962C8B-B14F-4D97-AF65-F5344CB8AC3E}">
        <p14:creationId xmlns:p14="http://schemas.microsoft.com/office/powerpoint/2010/main" val="44582460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8721</TotalTime>
  <Words>457</Words>
  <Application>Microsoft Macintosh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Soho</vt:lpstr>
      <vt:lpstr>Remembering the Trojans </vt:lpstr>
      <vt:lpstr>PowerPoint Presentation</vt:lpstr>
      <vt:lpstr>Here is the Plan…</vt:lpstr>
      <vt:lpstr>Introduction</vt:lpstr>
      <vt:lpstr>How?</vt:lpstr>
      <vt:lpstr>Theme</vt:lpstr>
      <vt:lpstr>Prior Approvals</vt:lpstr>
      <vt:lpstr> Materials/Cost</vt:lpstr>
      <vt:lpstr>Work Schedule </vt:lpstr>
      <vt:lpstr>Roles for Students</vt:lpstr>
      <vt:lpstr>Design Outline:</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the Trojans</dc:title>
  <dc:creator>CHIKA A OSUCHUKWU (318)</dc:creator>
  <cp:lastModifiedBy>Skyler Lowman</cp:lastModifiedBy>
  <cp:revision>15</cp:revision>
  <dcterms:created xsi:type="dcterms:W3CDTF">2013-03-18T18:15:55Z</dcterms:created>
  <dcterms:modified xsi:type="dcterms:W3CDTF">2013-03-25T01:55:31Z</dcterms:modified>
</cp:coreProperties>
</file>