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 varScale="1">
        <p:scale>
          <a:sx n="75" d="100"/>
          <a:sy n="75" d="100"/>
        </p:scale>
        <p:origin x="-104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4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30,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Noteworthy Light"/>
                <a:cs typeface="Noteworthy Light"/>
              </a:rPr>
              <a:t>Survival Mode</a:t>
            </a:r>
            <a:endParaRPr lang="en-US" b="1" dirty="0">
              <a:latin typeface="Noteworthy Light"/>
              <a:cs typeface="Noteworthy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Noteworthy Light"/>
                <a:cs typeface="Noteworthy Light"/>
              </a:rPr>
              <a:t>By: </a:t>
            </a:r>
            <a:r>
              <a:rPr lang="en-US" dirty="0" err="1" smtClean="0">
                <a:latin typeface="Noteworthy Light"/>
                <a:cs typeface="Noteworthy Light"/>
              </a:rPr>
              <a:t>Alexzondra</a:t>
            </a:r>
            <a:r>
              <a:rPr lang="en-US" dirty="0">
                <a:latin typeface="Noteworthy Light"/>
                <a:cs typeface="Noteworthy Light"/>
              </a:rPr>
              <a:t> </a:t>
            </a:r>
            <a:r>
              <a:rPr lang="en-US" dirty="0" smtClean="0">
                <a:latin typeface="Noteworthy Light"/>
                <a:cs typeface="Noteworthy Light"/>
              </a:rPr>
              <a:t>Mattson, Morgan Morris, and Skyler Lowman </a:t>
            </a:r>
            <a:endParaRPr lang="en-US" dirty="0">
              <a:latin typeface="Noteworthy Light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1422400"/>
            <a:ext cx="3524281" cy="252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4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What is our idea?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>
                <a:latin typeface="Noteworthy Light"/>
                <a:cs typeface="Noteworthy Light"/>
              </a:rPr>
              <a:t>Improve Quality of Life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By creating a setting on Apple Products that can help conserve energy and save your battery life.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Whenever the Lithium-Ion Polymer Battery (Apple Battery), is low (20% or less), it will be able to turn off non-important functions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Will close out any open apps, turn down brightness, turn on auto-brightness, turn off music, and turn down volume.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On average, Apple Products consume around 12 Kilowatt-hours of energy over the course of a year, based on a full charge ever other day. (Kilowatt-hour: A unit of work or energy equal to that expended by one kilowatt in one hour or to 3.6 million joules)</a:t>
            </a:r>
            <a:endParaRPr lang="en-US" sz="18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952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7176">
            <a:off x="558782" y="3176135"/>
            <a:ext cx="2970243" cy="215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9121">
            <a:off x="4691000" y="509002"/>
            <a:ext cx="39116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4404">
            <a:off x="300567" y="567267"/>
            <a:ext cx="3323167" cy="166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478" y="1989667"/>
            <a:ext cx="8104187" cy="3164945"/>
          </a:xfrm>
        </p:spPr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What animals would we use?</a:t>
            </a:r>
            <a:endParaRPr lang="en-US" dirty="0">
              <a:latin typeface="Noteworthy Bold"/>
              <a:cs typeface="Noteworthy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7367">
            <a:off x="5325232" y="3126215"/>
            <a:ext cx="3209792" cy="224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8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Epaulette Shark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17638"/>
            <a:ext cx="8087783" cy="4993216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Habitat: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Found in shallow coral reefs off the coast of Australia </a:t>
            </a: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Migration Patterns: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Stay near local habitat because food source is non-migratory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Not physically able to swim long distances</a:t>
            </a: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Life Cycle: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When born sharks are 15 cm long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Females mature at 64.3 cm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Males mature at 59- 62 cm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Life expectancy: 25 years</a:t>
            </a:r>
          </a:p>
        </p:txBody>
      </p:sp>
      <p:pic>
        <p:nvPicPr>
          <p:cNvPr id="5" name="Picture 4" descr="Epaule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63">
            <a:off x="5485707" y="3562765"/>
            <a:ext cx="2889880" cy="216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08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Epaulette Sharks Cont.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Negative Impacts: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Being collected for museum trade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Accidentally caught when people fish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Coral reefs are being damaged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“Near Threatened” around New </a:t>
            </a:r>
            <a:r>
              <a:rPr lang="en-US" sz="1800" dirty="0">
                <a:latin typeface="Noteworthy Light"/>
                <a:cs typeface="Noteworthy Light"/>
              </a:rPr>
              <a:t>Guinea </a:t>
            </a:r>
            <a:endParaRPr lang="en-US" sz="1800" dirty="0" smtClean="0">
              <a:latin typeface="Noteworthy Light"/>
              <a:cs typeface="Noteworthy Light"/>
            </a:endParaRP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Special Attributes: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In low oxygen areas can turn off non-vital functions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“False Eye”: Used to blend in with natural surrounding </a:t>
            </a:r>
          </a:p>
        </p:txBody>
      </p:sp>
      <p:pic>
        <p:nvPicPr>
          <p:cNvPr id="4" name="Picture 3" descr="pic-epaulette-sh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034">
            <a:off x="5953243" y="3433272"/>
            <a:ext cx="2796044" cy="197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50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Manatee 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6756"/>
            <a:ext cx="7772400" cy="5036078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Habitat: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Warm tropical and subtropical water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Can live in fresh, saline, and brackish water</a:t>
            </a: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Migration Patterns: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Mainly move to warm waters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Migrate south into warmer waters during colder months</a:t>
            </a: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Life Cycle: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Females mature at 5 years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Males mature at 9 years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One calf born at a time, weighs 60-70 </a:t>
            </a:r>
            <a:r>
              <a:rPr lang="en-US" sz="1800" dirty="0" err="1" smtClean="0">
                <a:latin typeface="Noteworthy Light"/>
                <a:cs typeface="Noteworthy Light"/>
              </a:rPr>
              <a:t>lbs</a:t>
            </a:r>
            <a:r>
              <a:rPr lang="en-US" sz="1800" dirty="0" smtClean="0">
                <a:latin typeface="Noteworthy Light"/>
                <a:cs typeface="Noteworthy Light"/>
              </a:rPr>
              <a:t> and is 3-4 feet in length at birth </a:t>
            </a:r>
          </a:p>
          <a:p>
            <a:pPr>
              <a:buFont typeface="Courier New"/>
              <a:buChar char="o"/>
            </a:pPr>
            <a:endParaRPr lang="en-US" sz="1800" dirty="0">
              <a:latin typeface="Noteworthy Light"/>
              <a:cs typeface="Noteworthy Light"/>
            </a:endParaRPr>
          </a:p>
        </p:txBody>
      </p:sp>
      <p:pic>
        <p:nvPicPr>
          <p:cNvPr id="4" name="Picture 3" descr="Manat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906">
            <a:off x="5495058" y="1039622"/>
            <a:ext cx="2912155" cy="247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0719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ate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28">
            <a:off x="5367866" y="401373"/>
            <a:ext cx="2827867" cy="203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Manatees Cont.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Negative Impacts: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Considered Endangered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More than 41% of manatee deaths were human related and almost 34% were due to watercraft collisions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Illegal to harass, hunt, capture, or kill a marine mammal (manatees) due to the Endangered Species Act of 1973</a:t>
            </a:r>
          </a:p>
          <a:p>
            <a:pPr>
              <a:buFont typeface="Courier New"/>
              <a:buChar char="o"/>
            </a:pPr>
            <a:r>
              <a:rPr lang="en-US" sz="1800" u="sng" dirty="0" smtClean="0">
                <a:latin typeface="Noteworthy Light"/>
                <a:cs typeface="Noteworthy Light"/>
              </a:rPr>
              <a:t>Special Attributes: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Can “sleep walk”: Conserve energy while it’s sleeping, but can still preform </a:t>
            </a:r>
            <a:r>
              <a:rPr lang="en-US" sz="1800" i="1" dirty="0" smtClean="0">
                <a:latin typeface="Noteworthy Light"/>
                <a:cs typeface="Noteworthy Light"/>
              </a:rPr>
              <a:t>necessary</a:t>
            </a:r>
            <a:r>
              <a:rPr lang="en-US" sz="1800" dirty="0" smtClean="0">
                <a:latin typeface="Noteworthy Light"/>
                <a:cs typeface="Noteworthy Light"/>
              </a:rPr>
              <a:t> functions.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“Sea Cow”</a:t>
            </a:r>
            <a:endParaRPr lang="en-US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69511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Create!!!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Materials: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Design Team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Create a </a:t>
            </a:r>
            <a:r>
              <a:rPr lang="en-US" sz="1800" dirty="0">
                <a:latin typeface="Noteworthy Light"/>
                <a:cs typeface="Noteworthy Light"/>
              </a:rPr>
              <a:t>n</a:t>
            </a:r>
            <a:r>
              <a:rPr lang="en-US" sz="1800" dirty="0" smtClean="0">
                <a:latin typeface="Noteworthy Light"/>
                <a:cs typeface="Noteworthy Light"/>
              </a:rPr>
              <a:t>ew phone with this feature (</a:t>
            </a:r>
            <a:r>
              <a:rPr lang="en-US" sz="1800" dirty="0" err="1" smtClean="0">
                <a:latin typeface="Noteworthy Light"/>
                <a:cs typeface="Noteworthy Light"/>
              </a:rPr>
              <a:t>Iphone</a:t>
            </a:r>
            <a:r>
              <a:rPr lang="en-US" sz="1800" dirty="0" smtClean="0">
                <a:latin typeface="Noteworthy Light"/>
                <a:cs typeface="Noteworthy Light"/>
              </a:rPr>
              <a:t> 4sb) [Saves Battery]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Computers and Technology to create this feature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SIM Cards</a:t>
            </a:r>
          </a:p>
          <a:p>
            <a:pPr>
              <a:buFont typeface="Courier New"/>
              <a:buChar char="o"/>
            </a:pPr>
            <a:r>
              <a:rPr lang="en-US" u="sng" dirty="0" smtClean="0">
                <a:latin typeface="Noteworthy Light"/>
                <a:cs typeface="Noteworthy Light"/>
              </a:rPr>
              <a:t>Plan: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1. Hire design team with job interviews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2. Create SIM Cards that contain the feature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3. Install SIM Cards in phones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4. Market and advertise product </a:t>
            </a:r>
            <a:endParaRPr lang="en-US" sz="18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42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Bibliography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799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1800" dirty="0" err="1" smtClean="0">
                <a:latin typeface="Noteworthy Light"/>
                <a:cs typeface="Noteworthy Light"/>
              </a:rPr>
              <a:t>Kappus</a:t>
            </a:r>
            <a:r>
              <a:rPr lang="en-US" sz="1800" dirty="0" smtClean="0">
                <a:latin typeface="Noteworthy Light"/>
                <a:cs typeface="Noteworthy Light"/>
              </a:rPr>
              <a:t>, N. “</a:t>
            </a:r>
            <a:r>
              <a:rPr lang="en-US" sz="1800" dirty="0" err="1" smtClean="0">
                <a:latin typeface="Noteworthy Light"/>
                <a:cs typeface="Noteworthy Light"/>
              </a:rPr>
              <a:t>Hemiscyllium</a:t>
            </a:r>
            <a:r>
              <a:rPr lang="en-US" sz="1800" dirty="0" smtClean="0">
                <a:latin typeface="Noteworthy Light"/>
                <a:cs typeface="Noteworthy Light"/>
              </a:rPr>
              <a:t> </a:t>
            </a:r>
            <a:r>
              <a:rPr lang="en-US" sz="1800" dirty="0" err="1" smtClean="0">
                <a:latin typeface="Noteworthy Light"/>
                <a:cs typeface="Noteworthy Light"/>
              </a:rPr>
              <a:t>Ocellatum</a:t>
            </a:r>
            <a:r>
              <a:rPr lang="en-US" sz="1800" dirty="0">
                <a:latin typeface="Noteworthy Light"/>
                <a:cs typeface="Noteworthy Light"/>
              </a:rPr>
              <a:t> </a:t>
            </a:r>
            <a:r>
              <a:rPr lang="en-US" sz="1800" dirty="0" smtClean="0">
                <a:latin typeface="Noteworthy Light"/>
                <a:cs typeface="Noteworthy Light"/>
              </a:rPr>
              <a:t>(</a:t>
            </a:r>
            <a:r>
              <a:rPr lang="en-US" sz="1800" dirty="0" err="1" smtClean="0">
                <a:latin typeface="Noteworthy Light"/>
                <a:cs typeface="Noteworthy Light"/>
              </a:rPr>
              <a:t>Bonnaterre</a:t>
            </a:r>
            <a:r>
              <a:rPr lang="en-US" sz="1800" dirty="0" smtClean="0">
                <a:latin typeface="Noteworthy Light"/>
                <a:cs typeface="Noteworthy Light"/>
              </a:rPr>
              <a:t>, 1788).” </a:t>
            </a:r>
            <a:r>
              <a:rPr lang="en-US" sz="1800" i="1" dirty="0" smtClean="0">
                <a:latin typeface="Noteworthy Light"/>
                <a:cs typeface="Noteworthy Light"/>
              </a:rPr>
              <a:t>Education Life 	Desks.</a:t>
            </a:r>
            <a:r>
              <a:rPr lang="en-US" sz="1800" dirty="0" smtClean="0">
                <a:latin typeface="Noteworthy Light"/>
                <a:cs typeface="Noteworthy Light"/>
              </a:rPr>
              <a:t> Encyclopedia of Life, Jan. 26. Web. 23 May 2013.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Malik, </a:t>
            </a:r>
            <a:r>
              <a:rPr lang="en-US" sz="1800" dirty="0" err="1" smtClean="0">
                <a:latin typeface="Noteworthy Light"/>
                <a:cs typeface="Noteworthy Light"/>
              </a:rPr>
              <a:t>Om.</a:t>
            </a:r>
            <a:r>
              <a:rPr lang="en-US" sz="1800" dirty="0" smtClean="0">
                <a:latin typeface="Noteworthy Light"/>
                <a:cs typeface="Noteworthy Light"/>
              </a:rPr>
              <a:t> “How Much Energy Does it Take to Power Those </a:t>
            </a:r>
            <a:r>
              <a:rPr lang="en-US" sz="1800" dirty="0" err="1" smtClean="0">
                <a:latin typeface="Noteworthy Light"/>
                <a:cs typeface="Noteworthy Light"/>
              </a:rPr>
              <a:t>IPads</a:t>
            </a:r>
            <a:r>
              <a:rPr lang="en-US" sz="1800" dirty="0" smtClean="0">
                <a:latin typeface="Noteworthy Light"/>
                <a:cs typeface="Noteworthy Light"/>
              </a:rPr>
              <a:t>?- Tech New and 	Analysis.” </a:t>
            </a:r>
            <a:r>
              <a:rPr lang="en-US" sz="1800" i="1" dirty="0" err="1" smtClean="0">
                <a:latin typeface="Noteworthy Light"/>
                <a:cs typeface="Noteworthy Light"/>
              </a:rPr>
              <a:t>GigaOm</a:t>
            </a:r>
            <a:r>
              <a:rPr lang="en-US" sz="1800" dirty="0" smtClean="0">
                <a:latin typeface="Noteworthy Light"/>
                <a:cs typeface="Noteworthy Light"/>
              </a:rPr>
              <a:t>. N.P., 21 June 2012. Web. 30 May 2013.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"</a:t>
            </a:r>
            <a:r>
              <a:rPr lang="en-US" sz="1800" dirty="0">
                <a:latin typeface="Noteworthy Light"/>
                <a:cs typeface="Noteworthy Light"/>
              </a:rPr>
              <a:t>Kilowatt-hour - Definition and More from the Free Merriam-Webster </a:t>
            </a:r>
            <a:r>
              <a:rPr lang="en-US" sz="1800" dirty="0" smtClean="0">
                <a:latin typeface="Noteworthy Light"/>
                <a:cs typeface="Noteworthy Light"/>
              </a:rPr>
              <a:t>	</a:t>
            </a:r>
            <a:r>
              <a:rPr lang="en-US" sz="1800" dirty="0" err="1" smtClean="0">
                <a:latin typeface="Noteworthy Light"/>
                <a:cs typeface="Noteworthy Light"/>
              </a:rPr>
              <a:t>Dictionary</a:t>
            </a:r>
            <a:r>
              <a:rPr lang="en-US" sz="1800" dirty="0" err="1">
                <a:latin typeface="Noteworthy Light"/>
                <a:cs typeface="Noteworthy Light"/>
              </a:rPr>
              <a:t>."Dictionary</a:t>
            </a:r>
            <a:r>
              <a:rPr lang="en-US" sz="1800" dirty="0">
                <a:latin typeface="Noteworthy Light"/>
                <a:cs typeface="Noteworthy Light"/>
              </a:rPr>
              <a:t> and Thesaurus - Merriam-Webster Online. N.p.</a:t>
            </a:r>
            <a:r>
              <a:rPr lang="en-US" sz="1800" dirty="0" smtClean="0">
                <a:latin typeface="Noteworthy Light"/>
                <a:cs typeface="Noteworthy Light"/>
              </a:rPr>
              <a:t>,</a:t>
            </a:r>
            <a:r>
              <a:rPr lang="en-US" sz="1800" dirty="0" err="1" smtClean="0">
                <a:latin typeface="Noteworthy Light"/>
                <a:cs typeface="Noteworthy Light"/>
              </a:rPr>
              <a:t>n.d</a:t>
            </a:r>
            <a:r>
              <a:rPr lang="en-US" sz="1800" dirty="0">
                <a:latin typeface="Noteworthy Light"/>
                <a:cs typeface="Noteworthy Light"/>
              </a:rPr>
              <a:t>. </a:t>
            </a:r>
            <a:r>
              <a:rPr lang="en-US" sz="1800" dirty="0" smtClean="0">
                <a:latin typeface="Noteworthy Light"/>
                <a:cs typeface="Noteworthy Light"/>
              </a:rPr>
              <a:t>	Web</a:t>
            </a:r>
            <a:r>
              <a:rPr lang="en-US" sz="1800" dirty="0">
                <a:latin typeface="Noteworthy Light"/>
                <a:cs typeface="Noteworthy Light"/>
              </a:rPr>
              <a:t>. </a:t>
            </a:r>
            <a:r>
              <a:rPr lang="en-US" sz="1800" dirty="0" smtClean="0">
                <a:latin typeface="Noteworthy Light"/>
                <a:cs typeface="Noteworthy Light"/>
              </a:rPr>
              <a:t>	30 </a:t>
            </a:r>
            <a:r>
              <a:rPr lang="en-US" sz="1800" dirty="0">
                <a:latin typeface="Noteworthy Light"/>
                <a:cs typeface="Noteworthy Light"/>
              </a:rPr>
              <a:t>May 2013. &lt;http://</a:t>
            </a:r>
            <a:r>
              <a:rPr lang="en-US" sz="1800" dirty="0" err="1">
                <a:latin typeface="Noteworthy Light"/>
                <a:cs typeface="Noteworthy Light"/>
              </a:rPr>
              <a:t>www.merriam-webster.com</a:t>
            </a:r>
            <a:r>
              <a:rPr lang="en-US" sz="1800" dirty="0" smtClean="0">
                <a:latin typeface="Noteworthy Light"/>
                <a:cs typeface="Noteworthy Light"/>
              </a:rPr>
              <a:t>/dictionary/kilowatt</a:t>
            </a:r>
            <a:r>
              <a:rPr lang="en-US" sz="1800" dirty="0">
                <a:latin typeface="Noteworthy Light"/>
                <a:cs typeface="Noteworthy Light"/>
              </a:rPr>
              <a:t>-hour&gt;</a:t>
            </a:r>
            <a:r>
              <a:rPr lang="en-US" sz="1800" dirty="0" smtClean="0">
                <a:latin typeface="Noteworthy Light"/>
                <a:cs typeface="Noteworthy Light"/>
              </a:rPr>
              <a:t>.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“Manatees.” </a:t>
            </a:r>
            <a:r>
              <a:rPr lang="en-US" sz="1800" i="1" dirty="0" smtClean="0">
                <a:latin typeface="Noteworthy Light"/>
                <a:cs typeface="Noteworthy Light"/>
              </a:rPr>
              <a:t>Animals: Explore Discover Connect. </a:t>
            </a:r>
            <a:r>
              <a:rPr lang="en-US" sz="1800" dirty="0" smtClean="0">
                <a:latin typeface="Noteworthy Light"/>
                <a:cs typeface="Noteworthy Light"/>
              </a:rPr>
              <a:t>Busch Gardens, Sea World, 	Discovery Cove, N.D., Web. 23 May 2013. </a:t>
            </a:r>
          </a:p>
          <a:p>
            <a:pPr>
              <a:buFont typeface="Courier New"/>
              <a:buChar char="o"/>
            </a:pPr>
            <a:r>
              <a:rPr lang="en-US" sz="1800" dirty="0" smtClean="0">
                <a:latin typeface="Noteworthy Light"/>
                <a:cs typeface="Noteworthy Light"/>
              </a:rPr>
              <a:t>“The </a:t>
            </a:r>
            <a:r>
              <a:rPr lang="en-US" sz="1800" dirty="0" err="1" smtClean="0">
                <a:latin typeface="Noteworthy Light"/>
                <a:cs typeface="Noteworthy Light"/>
              </a:rPr>
              <a:t>Insite</a:t>
            </a:r>
            <a:r>
              <a:rPr lang="en-US" sz="1800" dirty="0" smtClean="0">
                <a:latin typeface="Noteworthy Light"/>
                <a:cs typeface="Noteworthy Light"/>
              </a:rPr>
              <a:t>- Endangered Species: Manatee.” </a:t>
            </a:r>
            <a:r>
              <a:rPr lang="en-US" sz="1800" i="1" dirty="0" smtClean="0">
                <a:latin typeface="Noteworthy Light"/>
                <a:cs typeface="Noteworthy Light"/>
              </a:rPr>
              <a:t>Spaceship Earth</a:t>
            </a:r>
            <a:r>
              <a:rPr lang="en-US" sz="1800" dirty="0" smtClean="0">
                <a:latin typeface="Noteworthy Light"/>
                <a:cs typeface="Noteworthy Light"/>
              </a:rPr>
              <a:t>. Save the Manatee Club, 	15 Aug. 2009. Web. 23 May 2013. </a:t>
            </a:r>
          </a:p>
          <a:p>
            <a:pPr>
              <a:buFont typeface="Courier New"/>
              <a:buChar char="o"/>
            </a:pPr>
            <a:endParaRPr lang="en-US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89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58</TotalTime>
  <Words>504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 Pop</vt:lpstr>
      <vt:lpstr>Survival Mode</vt:lpstr>
      <vt:lpstr>What is our idea?</vt:lpstr>
      <vt:lpstr>What animals would we use?</vt:lpstr>
      <vt:lpstr>Epaulette Shark</vt:lpstr>
      <vt:lpstr>Epaulette Sharks Cont.</vt:lpstr>
      <vt:lpstr>Manatee </vt:lpstr>
      <vt:lpstr>Manatees Cont.</vt:lpstr>
      <vt:lpstr>Create!!!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Mode</dc:title>
  <dc:creator>Skyler Lowman</dc:creator>
  <cp:lastModifiedBy>Skyler Lowman</cp:lastModifiedBy>
  <cp:revision>7</cp:revision>
  <dcterms:created xsi:type="dcterms:W3CDTF">2013-05-30T18:32:52Z</dcterms:created>
  <dcterms:modified xsi:type="dcterms:W3CDTF">2013-05-30T19:31:04Z</dcterms:modified>
</cp:coreProperties>
</file>